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4803345"/>
            <a:ext cx="7940660" cy="763525"/>
          </a:xfrm>
          <a:effectLst/>
        </p:spPr>
        <p:txBody>
          <a:bodyPr>
            <a:normAutofit/>
          </a:bodyPr>
          <a:lstStyle>
            <a:lvl1pPr algn="ct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566870"/>
            <a:ext cx="7940660" cy="45811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ECCD-C466-4E19-B6F3-A6C19A9508BD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ECCD-C466-4E19-B6F3-A6C19A9508BD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ECCD-C466-4E19-B6F3-A6C19A9508BD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ECCD-C466-4E19-B6F3-A6C19A9508BD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61082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ECCD-C466-4E19-B6F3-A6C19A9508BD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1"/>
            <a:ext cx="6558080" cy="61082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138425"/>
            <a:ext cx="6558080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ECCD-C466-4E19-B6F3-A6C19A9508BD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ECCD-C466-4E19-B6F3-A6C19A9508BD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ECCD-C466-4E19-B6F3-A6C19A9508BD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ECCD-C466-4E19-B6F3-A6C19A9508BD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ECCD-C466-4E19-B6F3-A6C19A9508BD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ECCD-C466-4E19-B6F3-A6C19A9508BD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ECCD-C466-4E19-B6F3-A6C19A9508BD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5ECCD-C466-4E19-B6F3-A6C19A9508BD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9F81-E47D-4CA4-88E3-8D37816E8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5" y="1412776"/>
            <a:ext cx="8964489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1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712968" cy="561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4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68952" cy="570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7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1296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2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3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23924"/>
            <a:ext cx="7776864" cy="584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52736"/>
            <a:ext cx="8784976" cy="571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8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1"/>
            <a:ext cx="8496944" cy="581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6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12968" cy="580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2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5207"/>
            <a:ext cx="8525248" cy="56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8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44" y="1556792"/>
            <a:ext cx="871296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4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68952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2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96943" cy="574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9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17</TotalTime>
  <Words>0</Words>
  <Application>Microsoft Office PowerPoint</Application>
  <PresentationFormat>Apresentação na tela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3</cp:revision>
  <dcterms:created xsi:type="dcterms:W3CDTF">2017-05-20T19:21:05Z</dcterms:created>
  <dcterms:modified xsi:type="dcterms:W3CDTF">2018-05-11T21:13:57Z</dcterms:modified>
</cp:coreProperties>
</file>